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Relationship Id="rId28" Type="http://schemas.openxmlformats.org/officeDocument/2006/relationships/image" Target="../media/image42.png"/><Relationship Id="rId29" Type="http://schemas.openxmlformats.org/officeDocument/2006/relationships/image" Target="../media/image43.png"/><Relationship Id="rId30" Type="http://schemas.openxmlformats.org/officeDocument/2006/relationships/image" Target="../media/image44.png"/><Relationship Id="rId31" Type="http://schemas.openxmlformats.org/officeDocument/2006/relationships/image" Target="../media/image45.png"/><Relationship Id="rId32" Type="http://schemas.openxmlformats.org/officeDocument/2006/relationships/image" Target="../media/image46.png"/><Relationship Id="rId33" Type="http://schemas.openxmlformats.org/officeDocument/2006/relationships/image" Target="../media/image47.png"/><Relationship Id="rId34" Type="http://schemas.openxmlformats.org/officeDocument/2006/relationships/image" Target="../media/image48.png"/><Relationship Id="rId35" Type="http://schemas.openxmlformats.org/officeDocument/2006/relationships/image" Target="../media/image49.png"/><Relationship Id="rId36" Type="http://schemas.openxmlformats.org/officeDocument/2006/relationships/image" Target="../media/image50.png"/><Relationship Id="rId37" Type="http://schemas.openxmlformats.org/officeDocument/2006/relationships/image" Target="../media/image51.png"/><Relationship Id="rId38" Type="http://schemas.openxmlformats.org/officeDocument/2006/relationships/image" Target="../media/image52.png"/><Relationship Id="rId39" Type="http://schemas.openxmlformats.org/officeDocument/2006/relationships/image" Target="../media/image53.png"/><Relationship Id="rId40" Type="http://schemas.openxmlformats.org/officeDocument/2006/relationships/image" Target="../media/image54.png"/><Relationship Id="rId41" Type="http://schemas.openxmlformats.org/officeDocument/2006/relationships/image" Target="../media/image55.png"/><Relationship Id="rId42" Type="http://schemas.openxmlformats.org/officeDocument/2006/relationships/image" Target="../media/image56.png"/><Relationship Id="rId43" Type="http://schemas.openxmlformats.org/officeDocument/2006/relationships/image" Target="../media/image57.png"/><Relationship Id="rId44" Type="http://schemas.openxmlformats.org/officeDocument/2006/relationships/image" Target="../media/image58.png"/><Relationship Id="rId45" Type="http://schemas.openxmlformats.org/officeDocument/2006/relationships/image" Target="../media/image59.png"/><Relationship Id="rId46" Type="http://schemas.openxmlformats.org/officeDocument/2006/relationships/image" Target="../media/image60.png"/><Relationship Id="rId47" Type="http://schemas.openxmlformats.org/officeDocument/2006/relationships/image" Target="../media/image61.png"/><Relationship Id="rId48" Type="http://schemas.openxmlformats.org/officeDocument/2006/relationships/image" Target="../media/image62.png"/><Relationship Id="rId49" Type="http://schemas.openxmlformats.org/officeDocument/2006/relationships/image" Target="../media/image63.png"/><Relationship Id="rId50" Type="http://schemas.openxmlformats.org/officeDocument/2006/relationships/image" Target="../media/image64.png"/><Relationship Id="rId51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Relationship Id="rId26" Type="http://schemas.openxmlformats.org/officeDocument/2006/relationships/image" Target="../media/image109.png"/><Relationship Id="rId27" Type="http://schemas.openxmlformats.org/officeDocument/2006/relationships/image" Target="../media/image110.png"/><Relationship Id="rId28" Type="http://schemas.openxmlformats.org/officeDocument/2006/relationships/image" Target="../media/image111.png"/><Relationship Id="rId29" Type="http://schemas.openxmlformats.org/officeDocument/2006/relationships/image" Target="../media/image112.png"/><Relationship Id="rId30" Type="http://schemas.openxmlformats.org/officeDocument/2006/relationships/image" Target="../media/image113.png"/><Relationship Id="rId31" Type="http://schemas.openxmlformats.org/officeDocument/2006/relationships/image" Target="../media/image114.png"/><Relationship Id="rId32" Type="http://schemas.openxmlformats.org/officeDocument/2006/relationships/image" Target="../media/image115.png"/><Relationship Id="rId33" Type="http://schemas.openxmlformats.org/officeDocument/2006/relationships/image" Target="../media/image116.png"/><Relationship Id="rId34" Type="http://schemas.openxmlformats.org/officeDocument/2006/relationships/image" Target="../media/image117.png"/><Relationship Id="rId35" Type="http://schemas.openxmlformats.org/officeDocument/2006/relationships/image" Target="../media/image118.png"/><Relationship Id="rId36" Type="http://schemas.openxmlformats.org/officeDocument/2006/relationships/image" Target="../media/image1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24879" y="-19048"/>
            <a:ext cx="7017978" cy="10363798"/>
            <a:chOff x="11324879" y="-19048"/>
            <a:chExt cx="7017978" cy="10363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4879" y="-19048"/>
              <a:ext cx="7017978" cy="10363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1464" y="1883190"/>
            <a:ext cx="6780952" cy="6780952"/>
            <a:chOff x="9041464" y="1883190"/>
            <a:chExt cx="6780952" cy="67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1464" y="1883190"/>
              <a:ext cx="6780952" cy="67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08562" y="7116481"/>
            <a:ext cx="4000187" cy="9142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7386" y="2292323"/>
            <a:ext cx="8300327" cy="52582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5716" y="9150141"/>
            <a:ext cx="1250053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28571" y="-323810"/>
            <a:ext cx="13257143" cy="10933333"/>
            <a:chOff x="5028571" y="-323810"/>
            <a:chExt cx="13257143" cy="10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8571" y="-323810"/>
              <a:ext cx="13257143" cy="10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8708" y="83553"/>
            <a:ext cx="9053664" cy="5067213"/>
            <a:chOff x="9928708" y="83553"/>
            <a:chExt cx="9053664" cy="5067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560000">
              <a:off x="9928708" y="83553"/>
              <a:ext cx="9053664" cy="50672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4411" y="1777945"/>
            <a:ext cx="2499471" cy="1167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89882"/>
            <a:ext cx="539333" cy="4023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83" y="4119085"/>
            <a:ext cx="4810803" cy="965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5238" y="1327283"/>
            <a:ext cx="11426969" cy="7631148"/>
            <a:chOff x="5695238" y="1327283"/>
            <a:chExt cx="11426969" cy="7631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5238" y="1327283"/>
              <a:ext cx="11426969" cy="7631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974" y="-23914"/>
            <a:ext cx="9418403" cy="10342696"/>
            <a:chOff x="-46974" y="-23914"/>
            <a:chExt cx="9418403" cy="1034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974" y="-23914"/>
              <a:ext cx="9418403" cy="103426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476" y="815922"/>
            <a:ext cx="16704762" cy="8653870"/>
            <a:chOff x="790476" y="815922"/>
            <a:chExt cx="16704762" cy="86538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476" y="815922"/>
              <a:ext cx="16704762" cy="8653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1429" y="1241200"/>
            <a:ext cx="6367638" cy="7313526"/>
            <a:chOff x="9371429" y="1241200"/>
            <a:chExt cx="6367638" cy="73135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1429" y="1241200"/>
              <a:ext cx="6367638" cy="73135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50" y="1710259"/>
            <a:ext cx="2452510" cy="1219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1934" y="1200884"/>
            <a:ext cx="606461" cy="5101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53" y="3006587"/>
            <a:ext cx="2340513" cy="914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28894" y="1183358"/>
            <a:ext cx="6412712" cy="7918998"/>
            <a:chOff x="3728894" y="1183358"/>
            <a:chExt cx="6412712" cy="79189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8894" y="1183358"/>
              <a:ext cx="6412712" cy="7918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3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83136" y="-14374"/>
            <a:ext cx="11373563" cy="10363798"/>
            <a:chOff x="6983136" y="-14374"/>
            <a:chExt cx="11373563" cy="10363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3136" y="-14374"/>
              <a:ext cx="11373563" cy="10363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4360" y="996794"/>
            <a:ext cx="6419065" cy="8558868"/>
            <a:chOff x="1394360" y="996794"/>
            <a:chExt cx="6419065" cy="8558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360" y="996794"/>
              <a:ext cx="6419065" cy="85588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1967" y="4105215"/>
            <a:ext cx="7248378" cy="26919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974" y="-23914"/>
            <a:ext cx="9418403" cy="10342696"/>
            <a:chOff x="-46974" y="-23914"/>
            <a:chExt cx="9418403" cy="1034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974" y="-23914"/>
              <a:ext cx="9418403" cy="103426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476" y="815922"/>
            <a:ext cx="16704762" cy="8653870"/>
            <a:chOff x="790476" y="815922"/>
            <a:chExt cx="16704762" cy="86538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476" y="815922"/>
              <a:ext cx="16704762" cy="86538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555" y="1768412"/>
            <a:ext cx="2033523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1937" y="1421837"/>
            <a:ext cx="606461" cy="5079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6201" y="3220544"/>
            <a:ext cx="947176" cy="458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39168" y="4716935"/>
            <a:ext cx="3303690" cy="1651845"/>
            <a:chOff x="5839168" y="4716935"/>
            <a:chExt cx="3303690" cy="16518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9168" y="4716935"/>
              <a:ext cx="3303690" cy="1651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71429" y="4735982"/>
            <a:ext cx="3303690" cy="1651845"/>
            <a:chOff x="9371429" y="4735982"/>
            <a:chExt cx="3303690" cy="16518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1429" y="4735982"/>
              <a:ext cx="3303690" cy="16518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87731" y="6735858"/>
            <a:ext cx="8860426" cy="6159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974" y="-23914"/>
            <a:ext cx="9418403" cy="10342696"/>
            <a:chOff x="-46974" y="-23914"/>
            <a:chExt cx="9418403" cy="1034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974" y="-23914"/>
              <a:ext cx="9418403" cy="103426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476" y="815922"/>
            <a:ext cx="16704762" cy="8653870"/>
            <a:chOff x="790476" y="815922"/>
            <a:chExt cx="16704762" cy="86538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476" y="815922"/>
              <a:ext cx="16704762" cy="8653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7174" y="4201679"/>
            <a:ext cx="2377594" cy="2377594"/>
            <a:chOff x="1457174" y="4201679"/>
            <a:chExt cx="2377594" cy="2377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7174" y="4201679"/>
              <a:ext cx="2377594" cy="23775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62227" y="4201679"/>
            <a:ext cx="2377594" cy="2377594"/>
            <a:chOff x="4662227" y="4201679"/>
            <a:chExt cx="2377594" cy="2377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2227" y="4201679"/>
              <a:ext cx="2377594" cy="23775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5955" y="4201679"/>
            <a:ext cx="2377594" cy="2377594"/>
            <a:chOff x="7755955" y="4201679"/>
            <a:chExt cx="2377594" cy="23775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5955" y="4201679"/>
              <a:ext cx="2377594" cy="23775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81402" y="4201679"/>
            <a:ext cx="2377594" cy="2377594"/>
            <a:chOff x="10881402" y="4201679"/>
            <a:chExt cx="2377594" cy="23775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1402" y="4201679"/>
              <a:ext cx="2377594" cy="23775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35412" y="4201679"/>
            <a:ext cx="2377594" cy="2377594"/>
            <a:chOff x="14235412" y="4201679"/>
            <a:chExt cx="2377594" cy="23775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5412" y="4201679"/>
              <a:ext cx="2377594" cy="23775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652" y="1768412"/>
            <a:ext cx="2033523" cy="12190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0984" y="1212313"/>
            <a:ext cx="606461" cy="5079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4791" y="3002677"/>
            <a:ext cx="1481690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8459" y="6784094"/>
            <a:ext cx="1619939" cy="7300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63512" y="6784094"/>
            <a:ext cx="1617772" cy="7300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57240" y="6784094"/>
            <a:ext cx="1616689" cy="7300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82687" y="6784094"/>
            <a:ext cx="1619939" cy="73004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6221" y="6784094"/>
            <a:ext cx="1613438" cy="7300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36298" y="7734020"/>
            <a:ext cx="6854673" cy="7300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974" y="-23914"/>
            <a:ext cx="9418403" cy="10342696"/>
            <a:chOff x="-46974" y="-23914"/>
            <a:chExt cx="9418403" cy="1034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974" y="-23914"/>
              <a:ext cx="9418403" cy="103426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9048" y="1022778"/>
            <a:ext cx="16704762" cy="8653870"/>
            <a:chOff x="1019048" y="1022778"/>
            <a:chExt cx="16704762" cy="86538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048" y="1022778"/>
              <a:ext cx="16704762" cy="86538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52" y="1768412"/>
            <a:ext cx="2033523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84" y="1212313"/>
            <a:ext cx="606461" cy="5079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3420" y="3002677"/>
            <a:ext cx="3077969" cy="459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7726" y="6909582"/>
            <a:ext cx="9042042" cy="7300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5716" y="4230623"/>
            <a:ext cx="3298660" cy="8213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0001" y="4995430"/>
            <a:ext cx="2473995" cy="6159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1429" y="5607628"/>
            <a:ext cx="1855496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974" y="-23914"/>
            <a:ext cx="9418403" cy="10342696"/>
            <a:chOff x="-46974" y="-23914"/>
            <a:chExt cx="9418403" cy="1034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974" y="-23914"/>
              <a:ext cx="9418403" cy="103426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4052" y="979652"/>
            <a:ext cx="16704762" cy="8653870"/>
            <a:chOff x="1134052" y="979652"/>
            <a:chExt cx="16704762" cy="86538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052" y="979652"/>
              <a:ext cx="16704762" cy="86538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50" y="1768412"/>
            <a:ext cx="2452507" cy="12190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84" y="1212313"/>
            <a:ext cx="606461" cy="5079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46529" y="8919412"/>
            <a:ext cx="1185065" cy="7257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4105" y="8919412"/>
            <a:ext cx="878415" cy="7257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36611" y="8793387"/>
            <a:ext cx="2282361" cy="72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18681" y="2676137"/>
            <a:ext cx="4695693" cy="6171429"/>
            <a:chOff x="12318681" y="2676137"/>
            <a:chExt cx="4695693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681" y="2676137"/>
              <a:ext cx="469569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11765" y="2676137"/>
            <a:ext cx="4719328" cy="6171429"/>
            <a:chOff x="7011765" y="2676137"/>
            <a:chExt cx="4719328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1765" y="2676137"/>
              <a:ext cx="4719328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9076" y="2676137"/>
            <a:ext cx="4969553" cy="6171429"/>
            <a:chOff x="1419076" y="2676137"/>
            <a:chExt cx="4969553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9076" y="2676137"/>
              <a:ext cx="496955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3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83136" y="-14374"/>
            <a:ext cx="11373563" cy="10363798"/>
            <a:chOff x="6983136" y="-14374"/>
            <a:chExt cx="11373563" cy="10363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3136" y="-14374"/>
              <a:ext cx="11373563" cy="10363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4360" y="996794"/>
            <a:ext cx="6419065" cy="8558868"/>
            <a:chOff x="1394360" y="996794"/>
            <a:chExt cx="6419065" cy="8558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360" y="996794"/>
              <a:ext cx="6419065" cy="85588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1967" y="4105215"/>
            <a:ext cx="9276139" cy="26919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974" y="-23914"/>
            <a:ext cx="9418403" cy="10342696"/>
            <a:chOff x="-46974" y="-23914"/>
            <a:chExt cx="9418403" cy="10342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974" y="-23914"/>
              <a:ext cx="9418403" cy="10342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650" y="1768412"/>
            <a:ext cx="3130128" cy="12190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0982" y="1212318"/>
            <a:ext cx="606460" cy="514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62227" y="3299191"/>
            <a:ext cx="9507225" cy="3780773"/>
            <a:chOff x="4662227" y="3299191"/>
            <a:chExt cx="9507225" cy="37807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2227" y="3299191"/>
              <a:ext cx="9507225" cy="378077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9269" y="3899506"/>
            <a:ext cx="8858553" cy="261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3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83136" y="-14374"/>
            <a:ext cx="11373563" cy="10363798"/>
            <a:chOff x="6983136" y="-14374"/>
            <a:chExt cx="11373563" cy="10363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3136" y="-14374"/>
              <a:ext cx="11373563" cy="10363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4360" y="996794"/>
            <a:ext cx="6419065" cy="8558868"/>
            <a:chOff x="1394360" y="996794"/>
            <a:chExt cx="6419065" cy="8558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360" y="996794"/>
              <a:ext cx="6419065" cy="85588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6974" y="3971846"/>
            <a:ext cx="8500826" cy="26919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BC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5182" y="-85677"/>
            <a:ext cx="8993960" cy="10452078"/>
            <a:chOff x="-85182" y="-85677"/>
            <a:chExt cx="8993960" cy="104520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5182" y="-85677"/>
              <a:ext cx="8993960" cy="104520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4573" y="4985801"/>
            <a:ext cx="1863826" cy="3856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1714" y="2221515"/>
            <a:ext cx="3633846" cy="1964236"/>
            <a:chOff x="12111714" y="2221515"/>
            <a:chExt cx="3633846" cy="19642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0288" y="2483269"/>
              <a:ext cx="3045668" cy="197676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187" y="2183420"/>
              <a:ext cx="1527327" cy="507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76936" y="5423878"/>
            <a:ext cx="9885714" cy="4942956"/>
            <a:chOff x="-976936" y="5423878"/>
            <a:chExt cx="9885714" cy="49429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76936" y="5423878"/>
              <a:ext cx="9885714" cy="49429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7845" y="2043564"/>
            <a:ext cx="4481866" cy="5975901"/>
            <a:chOff x="6667845" y="2043564"/>
            <a:chExt cx="4481866" cy="5975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845" y="2043564"/>
              <a:ext cx="4481866" cy="59759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70" y="1622491"/>
            <a:ext cx="6646196" cy="39750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3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83136" y="-14374"/>
            <a:ext cx="11373563" cy="10363798"/>
            <a:chOff x="6983136" y="-14374"/>
            <a:chExt cx="11373563" cy="10363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3136" y="-14374"/>
              <a:ext cx="11373563" cy="10363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4360" y="996794"/>
            <a:ext cx="6419065" cy="8558868"/>
            <a:chOff x="1394360" y="996794"/>
            <a:chExt cx="6419065" cy="8558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360" y="996794"/>
              <a:ext cx="6419065" cy="85588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1969" y="4105216"/>
            <a:ext cx="8414953" cy="2691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6888" y="-98483"/>
            <a:ext cx="3740439" cy="10448083"/>
            <a:chOff x="14596888" y="-98483"/>
            <a:chExt cx="3740439" cy="104480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6888" y="-98483"/>
              <a:ext cx="3740439" cy="104480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47896" y="2768968"/>
            <a:ext cx="1734940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02183" y="1400475"/>
            <a:ext cx="2452514" cy="12190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5515" y="587518"/>
            <a:ext cx="606461" cy="507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2849" y="3837585"/>
            <a:ext cx="2126319" cy="2143229"/>
            <a:chOff x="6822849" y="3837585"/>
            <a:chExt cx="2126319" cy="21432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2849" y="3837585"/>
              <a:ext cx="2126319" cy="21432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1332" y="4572389"/>
            <a:ext cx="1213599" cy="72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49169" y="4719069"/>
            <a:ext cx="1574169" cy="469050"/>
            <a:chOff x="8949169" y="4719069"/>
            <a:chExt cx="1574169" cy="4690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9169" y="4719069"/>
              <a:ext cx="1574169" cy="469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8924" y="2811388"/>
            <a:ext cx="1574169" cy="469050"/>
            <a:chOff x="7098924" y="2811388"/>
            <a:chExt cx="1574169" cy="4690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098924" y="2811388"/>
              <a:ext cx="1574169" cy="4690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48680" y="4651176"/>
            <a:ext cx="1574169" cy="469050"/>
            <a:chOff x="5248680" y="4651176"/>
            <a:chExt cx="1574169" cy="4690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248680" y="4651176"/>
              <a:ext cx="1574169" cy="469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98924" y="6533373"/>
            <a:ext cx="1574169" cy="469050"/>
            <a:chOff x="7098924" y="6533373"/>
            <a:chExt cx="1574169" cy="4690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098924" y="6533373"/>
              <a:ext cx="1574169" cy="4690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05244" y="4619682"/>
            <a:ext cx="1782813" cy="6856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71533" y="7529386"/>
            <a:ext cx="1049459" cy="6856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73036" y="4589493"/>
            <a:ext cx="2098233" cy="6856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01248" y="1670843"/>
            <a:ext cx="1467392" cy="6856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47364" y="3314192"/>
            <a:ext cx="2028334" cy="1828665"/>
            <a:chOff x="10047364" y="3314192"/>
            <a:chExt cx="2028334" cy="18286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47364" y="3314192"/>
              <a:ext cx="2028334" cy="182866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4271" y="2974329"/>
            <a:ext cx="1782813" cy="6856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98626" y="4791401"/>
            <a:ext cx="2274109" cy="2050246"/>
            <a:chOff x="9998626" y="4791401"/>
            <a:chExt cx="2274109" cy="20502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160000">
              <a:off x="9998626" y="4791401"/>
              <a:ext cx="2274109" cy="20502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86196" y="6916638"/>
            <a:ext cx="836551" cy="6856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03408" y="2621280"/>
            <a:ext cx="2384709" cy="2149958"/>
            <a:chOff x="9003408" y="2621280"/>
            <a:chExt cx="2384709" cy="21499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3120000">
              <a:off x="9003408" y="2621280"/>
              <a:ext cx="2384709" cy="214995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33816" y="1585940"/>
            <a:ext cx="836551" cy="6856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60319" y="5130105"/>
            <a:ext cx="1937745" cy="1746993"/>
            <a:chOff x="9460319" y="5130105"/>
            <a:chExt cx="1937745" cy="17469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4280000">
              <a:off x="9460319" y="5130105"/>
              <a:ext cx="1937745" cy="174699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57625" y="7232074"/>
            <a:ext cx="2244287" cy="6856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86479" y="7510591"/>
            <a:ext cx="2005424" cy="429938"/>
            <a:chOff x="6186479" y="7510591"/>
            <a:chExt cx="2005424" cy="4299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">
              <a:off x="6186479" y="7510591"/>
              <a:ext cx="2005424" cy="4299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560152" y="8094649"/>
            <a:ext cx="836551" cy="6856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570475" y="1184972"/>
            <a:ext cx="1570072" cy="1415514"/>
            <a:chOff x="6570475" y="1184972"/>
            <a:chExt cx="1570072" cy="14155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6570475" y="1184972"/>
              <a:ext cx="1570072" cy="141551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46747" y="528923"/>
            <a:ext cx="1151971" cy="68569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460307" y="1477949"/>
            <a:ext cx="3787776" cy="469050"/>
            <a:chOff x="7460307" y="1477949"/>
            <a:chExt cx="3787776" cy="4690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2480000">
              <a:off x="7460307" y="1477949"/>
              <a:ext cx="3787776" cy="46905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605244" y="283275"/>
            <a:ext cx="1151971" cy="68569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69216" y="1295625"/>
            <a:ext cx="2107267" cy="1899828"/>
            <a:chOff x="5769216" y="1295625"/>
            <a:chExt cx="2107267" cy="189982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7320000">
              <a:off x="5769216" y="1295625"/>
              <a:ext cx="2107267" cy="189982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740302" y="1287380"/>
            <a:ext cx="1467392" cy="6856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92611" y="7607078"/>
            <a:ext cx="2035384" cy="469050"/>
            <a:chOff x="7492611" y="7607078"/>
            <a:chExt cx="2035384" cy="46905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8280000">
              <a:off x="7492611" y="7607078"/>
              <a:ext cx="2035384" cy="46905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920372" y="8590647"/>
            <a:ext cx="1151971" cy="68569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326410" y="7683223"/>
            <a:ext cx="2127092" cy="1917701"/>
            <a:chOff x="9326410" y="7683223"/>
            <a:chExt cx="2127092" cy="191770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3000000">
              <a:off x="9326410" y="7683223"/>
              <a:ext cx="2127092" cy="191770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395720" y="8745408"/>
            <a:ext cx="836551" cy="68569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067987" y="6494060"/>
            <a:ext cx="2361386" cy="2121847"/>
            <a:chOff x="4067987" y="6494060"/>
            <a:chExt cx="2361386" cy="212184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3900000">
              <a:off x="4067987" y="6494060"/>
              <a:ext cx="2361386" cy="212184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665169" y="6618169"/>
            <a:ext cx="1151971" cy="6856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939009" y="7033818"/>
            <a:ext cx="2361386" cy="2121847"/>
            <a:chOff x="3939009" y="7033818"/>
            <a:chExt cx="2361386" cy="212184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2400000">
              <a:off x="3939009" y="7033818"/>
              <a:ext cx="2361386" cy="212184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811846" y="7931901"/>
            <a:ext cx="836551" cy="68569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067987" y="7551042"/>
            <a:ext cx="2361386" cy="2121847"/>
            <a:chOff x="4067987" y="7551042"/>
            <a:chExt cx="2361386" cy="212184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900000">
              <a:off x="4067987" y="7551042"/>
              <a:ext cx="2361386" cy="2121847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173036" y="9210215"/>
            <a:ext cx="836551" cy="68569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775822" y="3857490"/>
            <a:ext cx="2619633" cy="2269401"/>
            <a:chOff x="2775822" y="3857490"/>
            <a:chExt cx="2619633" cy="226940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8700000">
              <a:off x="2775822" y="3857490"/>
              <a:ext cx="2619633" cy="2269401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30600" y="4507579"/>
            <a:ext cx="1213599" cy="7223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866392" y="3374589"/>
            <a:ext cx="1893684" cy="1707270"/>
            <a:chOff x="1866392" y="3374589"/>
            <a:chExt cx="1893684" cy="170727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1560000">
              <a:off x="1866392" y="3374589"/>
              <a:ext cx="1893684" cy="1707270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056764" y="2477871"/>
            <a:ext cx="818096" cy="72238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277663" y="3692285"/>
            <a:ext cx="1893684" cy="1707270"/>
            <a:chOff x="2277663" y="3692285"/>
            <a:chExt cx="1893684" cy="170727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240000">
              <a:off x="2277663" y="3692285"/>
              <a:ext cx="1893684" cy="1707270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4260123" y="3472203"/>
            <a:ext cx="818096" cy="72238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56442" y="5073432"/>
            <a:ext cx="1781108" cy="1605776"/>
            <a:chOff x="856442" y="5073432"/>
            <a:chExt cx="1781108" cy="160577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11160000">
              <a:off x="856442" y="5073432"/>
              <a:ext cx="1781108" cy="1605776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69134" y="6431088"/>
            <a:ext cx="818096" cy="72238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24102" y="6371806"/>
            <a:ext cx="3192642" cy="378553"/>
            <a:chOff x="624102" y="6371806"/>
            <a:chExt cx="3192642" cy="378553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4980000">
              <a:off x="624102" y="6371806"/>
              <a:ext cx="3192642" cy="378553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77341" y="8078166"/>
            <a:ext cx="1814982" cy="722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3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83136" y="-14374"/>
            <a:ext cx="11373563" cy="10363798"/>
            <a:chOff x="6983136" y="-14374"/>
            <a:chExt cx="11373563" cy="10363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3136" y="-14374"/>
              <a:ext cx="11373563" cy="10363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4360" y="996794"/>
            <a:ext cx="6419065" cy="8558868"/>
            <a:chOff x="1394360" y="996794"/>
            <a:chExt cx="6419065" cy="8558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360" y="996794"/>
              <a:ext cx="6419065" cy="85588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1967" y="4105215"/>
            <a:ext cx="8414953" cy="26919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974" y="-23914"/>
            <a:ext cx="6171429" cy="10356893"/>
            <a:chOff x="-46974" y="-23914"/>
            <a:chExt cx="6171429" cy="10356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974" y="-23914"/>
              <a:ext cx="6171429" cy="10356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515" y="1150395"/>
            <a:ext cx="10627594" cy="7970696"/>
            <a:chOff x="1156515" y="1150395"/>
            <a:chExt cx="10627594" cy="7970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515" y="1150395"/>
              <a:ext cx="10627594" cy="7970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32" y="-1904497"/>
            <a:ext cx="5470870" cy="66030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5528" y="-1721162"/>
            <a:ext cx="4789418" cy="66030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7853" y="4369220"/>
            <a:ext cx="4521815" cy="66030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800" y="6417980"/>
            <a:ext cx="4772491" cy="660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49644" y="3236151"/>
            <a:ext cx="6176656" cy="609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52183" y="4035901"/>
            <a:ext cx="5866376" cy="22706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89431" y="1997888"/>
            <a:ext cx="2452514" cy="12190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90382" y="1698034"/>
            <a:ext cx="606461" cy="5079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64882" y="7515516"/>
            <a:ext cx="6244009" cy="18122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37050" y="6425599"/>
            <a:ext cx="1475011" cy="12190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44695" y="-234209"/>
            <a:ext cx="4678180" cy="6602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3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83136" y="-14374"/>
            <a:ext cx="11373563" cy="10363798"/>
            <a:chOff x="6983136" y="-14374"/>
            <a:chExt cx="11373563" cy="10363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3136" y="-14374"/>
              <a:ext cx="11373563" cy="10363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4360" y="996794"/>
            <a:ext cx="6419065" cy="8558868"/>
            <a:chOff x="1394360" y="996794"/>
            <a:chExt cx="6419065" cy="8558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360" y="996794"/>
              <a:ext cx="6419065" cy="85588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1967" y="4105215"/>
            <a:ext cx="7248378" cy="26919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85714" y="-247619"/>
            <a:ext cx="12819048" cy="10933333"/>
            <a:chOff x="5885714" y="-247619"/>
            <a:chExt cx="12819048" cy="10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5714" y="-247619"/>
              <a:ext cx="12819048" cy="10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8708" y="83553"/>
            <a:ext cx="9053664" cy="5067213"/>
            <a:chOff x="9928708" y="83553"/>
            <a:chExt cx="9053664" cy="5067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560000">
              <a:off x="9928708" y="83553"/>
              <a:ext cx="9053664" cy="50672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7143" y="1520059"/>
            <a:ext cx="4695238" cy="8020729"/>
            <a:chOff x="12257143" y="1520059"/>
            <a:chExt cx="4695238" cy="8020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9524" y="-2490306"/>
              <a:ext cx="9390476" cy="1604145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7143" y="1520059"/>
              <a:ext cx="4695238" cy="80207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41270" y="2233299"/>
            <a:ext cx="1701587" cy="1701587"/>
            <a:chOff x="13741270" y="2233299"/>
            <a:chExt cx="1701587" cy="17015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41270" y="2233299"/>
              <a:ext cx="1701587" cy="17015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41270" y="1764896"/>
            <a:ext cx="1701587" cy="2173047"/>
            <a:chOff x="13741270" y="1764896"/>
            <a:chExt cx="1701587" cy="2173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41270" y="1764896"/>
              <a:ext cx="1701587" cy="21730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1144" y="4159086"/>
            <a:ext cx="1318688" cy="4317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55239" y="4498191"/>
            <a:ext cx="2665503" cy="4063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46032" y="5042045"/>
            <a:ext cx="3717460" cy="983352"/>
            <a:chOff x="12746032" y="5042045"/>
            <a:chExt cx="3717460" cy="9833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7302" y="4550369"/>
              <a:ext cx="7434921" cy="19667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46032" y="5042045"/>
              <a:ext cx="3717460" cy="9833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14953" y="5213134"/>
            <a:ext cx="2940801" cy="9508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4829" y="6230305"/>
            <a:ext cx="464750" cy="3809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21905" y="6571959"/>
            <a:ext cx="3606767" cy="1525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05271" y="6409190"/>
            <a:ext cx="2966157" cy="60610"/>
            <a:chOff x="13405271" y="6409190"/>
            <a:chExt cx="2966157" cy="606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3405271" y="6409190"/>
              <a:ext cx="2966157" cy="606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17182" y="8093105"/>
            <a:ext cx="464750" cy="3809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97619" y="8239544"/>
            <a:ext cx="2966157" cy="60610"/>
            <a:chOff x="13397619" y="8239544"/>
            <a:chExt cx="2966157" cy="606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3397619" y="8239544"/>
              <a:ext cx="2966157" cy="6061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20001" y="8473858"/>
            <a:ext cx="3494275" cy="8764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19048" y="1520059"/>
            <a:ext cx="4695238" cy="8020729"/>
            <a:chOff x="7019048" y="1520059"/>
            <a:chExt cx="4695238" cy="80207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71429" y="-2490306"/>
              <a:ext cx="9390476" cy="1604145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19048" y="1520059"/>
              <a:ext cx="4695238" cy="80207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4411" y="1777945"/>
            <a:ext cx="1424932" cy="116797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1834" y="1489882"/>
            <a:ext cx="539333" cy="4023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503175" y="2233299"/>
            <a:ext cx="1701587" cy="1701587"/>
            <a:chOff x="8503175" y="2233299"/>
            <a:chExt cx="1701587" cy="17015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03175" y="2233299"/>
              <a:ext cx="1701587" cy="17015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03175" y="1812515"/>
            <a:ext cx="1701587" cy="2173047"/>
            <a:chOff x="8503175" y="1812515"/>
            <a:chExt cx="1701587" cy="21730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03175" y="1812515"/>
              <a:ext cx="1701587" cy="217304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443020" y="4159086"/>
            <a:ext cx="1318688" cy="43173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917125" y="4498191"/>
            <a:ext cx="2665505" cy="4063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507937" y="5042045"/>
            <a:ext cx="3717460" cy="983352"/>
            <a:chOff x="7507937" y="5042045"/>
            <a:chExt cx="3717460" cy="98335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49206" y="4550369"/>
              <a:ext cx="7434921" cy="196670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07937" y="5042045"/>
              <a:ext cx="3717460" cy="98335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976877" y="5213134"/>
            <a:ext cx="3068079" cy="95083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86734" y="6357363"/>
            <a:ext cx="464750" cy="38094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580106" y="6740191"/>
            <a:ext cx="3585078" cy="14748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167176" y="6503802"/>
            <a:ext cx="2966157" cy="60610"/>
            <a:chOff x="8167176" y="6503802"/>
            <a:chExt cx="2966157" cy="606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8167176" y="6503802"/>
              <a:ext cx="2966157" cy="6061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579086" y="8093105"/>
            <a:ext cx="464750" cy="38094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159524" y="8239544"/>
            <a:ext cx="2966157" cy="60610"/>
            <a:chOff x="8159524" y="8239544"/>
            <a:chExt cx="2966157" cy="6061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800000">
              <a:off x="8159524" y="8239544"/>
              <a:ext cx="2966157" cy="6061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580106" y="8472058"/>
            <a:ext cx="3765901" cy="66288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49630" y="4119088"/>
            <a:ext cx="2036266" cy="965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28571" y="-323810"/>
            <a:ext cx="13257143" cy="10933333"/>
            <a:chOff x="5028571" y="-323810"/>
            <a:chExt cx="13257143" cy="10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8571" y="-323810"/>
              <a:ext cx="13257143" cy="10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8708" y="83553"/>
            <a:ext cx="9053664" cy="5067213"/>
            <a:chOff x="9928708" y="83553"/>
            <a:chExt cx="9053664" cy="5067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560000">
              <a:off x="9928708" y="83553"/>
              <a:ext cx="9053664" cy="50672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4411" y="1777945"/>
            <a:ext cx="1424932" cy="1167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89882"/>
            <a:ext cx="539333" cy="4023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83" y="4119087"/>
            <a:ext cx="4810803" cy="965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47619" y="1056931"/>
            <a:ext cx="11419048" cy="7620150"/>
            <a:chOff x="5947619" y="1056931"/>
            <a:chExt cx="11419048" cy="7620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7619" y="1056931"/>
              <a:ext cx="11419048" cy="7620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2021-11-17T14:26:08Z</dcterms:created>
  <dcterms:modified xsi:type="dcterms:W3CDTF">2021-11-17T14:26:08Z</dcterms:modified>
</cp:coreProperties>
</file>